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4C3EBB-F245-4A79-8F80-15EF0C0AB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90E4B2-F3D6-4AB9-A810-3D5A46D13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FFCFDE-AA87-40CB-BD4E-DF69C003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8BA294-B7D2-4270-BECE-5762F11A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88FB52-D2B1-4B72-8F5B-0BD9AD45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9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0F5F5-56B5-4F22-8FB2-3B1A996A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21881C-9CB7-4A0E-B0E9-72109F992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C163BF-EC85-4D44-A5B2-1366B0EF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ED9E6E-1BF4-4EF2-B4B9-C8DDD543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1B1163-EA3D-4AC5-BED4-3B0F4BB91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10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13C776-8C13-49CF-9BA7-3BFCEF32B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E46DBB4-6AB4-44D6-AE2D-95568242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3EFD37-EE64-4816-A589-DE0697C1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EB55C9-3E53-4838-A69C-6C77415D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C2FD99-A258-4DB8-AAAE-E250EEDF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62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3542DE-3C87-4DE6-9AE4-A92C73CD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EE9214-5D28-40AF-9003-F629A911D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4B5CB7-E483-4A06-AE10-ADD887F20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7621DC-1BE1-4916-8DCC-9626DF53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5431E9-40A9-461C-9DED-04309D96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60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73422-06A3-43E2-8C91-3627FBB5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5C5647-45B5-478A-BEEC-D88CCCBA5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761FAC-C205-4C6D-BCF3-9CDC5DC3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0CE77F-F524-4703-A658-AE151C9F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DB7933-9938-43AD-B21C-B6394B0E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81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5D74B-84E2-4898-933F-ADA72879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9602C5-9DAC-464B-937F-7B0218FF6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6592B2-EE01-405C-A299-AEF0126C4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10BCBD-51A2-4311-8F92-C8DFFCA0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AADB18-105B-4729-B4E5-235D7915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E4D044-AD7E-4D03-BEDF-8BBF9791E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90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9ECAD-17F9-4E0F-B413-E5211394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4DE09B-0679-4167-9467-332002CE8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58B88F-4B1D-4FFC-8286-000F0E7A3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91A3B2B-F7F2-479D-960C-F468B9FFC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833E1C-0825-4F32-8F22-58811F42E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1BC5AB5-81C0-483E-BBC8-F351EEDF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44FC357-1AFA-4144-AD6A-46DFCB2DC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2B2F7B-B4A7-43C3-A42B-D858CF0A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9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16059A-6DE8-45ED-A393-C4C3B30E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697D148-9D6F-4657-9CF8-8E20019D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E87FE0-E3BF-4262-863F-C09F7DEE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A76976-2CAB-4D9B-BDD2-9F02CEFF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72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E695BD0-A0F9-4E3B-B346-92BE8222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08523B-5AA0-4BC3-9366-65280C35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D99219-7D0C-4374-AE37-C23A10F3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7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AE1CC9-3C9D-4DBC-89A8-BC93A4896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4B0EF7-4729-440F-B08F-498309C99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7FED27-98D9-45B9-9B1A-CDFECE777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B2EA98-1180-44E6-88A2-839E5C32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25C109-50AA-4BF3-BD12-E4A1EC5F8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1D0EB9-66AD-4010-B879-610FFB102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1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79FBDD-D8A4-4756-A2C7-94FD941DF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F03DA9-9224-4C42-9473-8BA4E43D6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72B695-7EA4-4B27-AA19-FD0F23003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D4EB18-2B3C-470C-8A9F-39E458EE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A2B4C2-254E-4FA0-B6E3-D705B430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F239EA-41DE-4B08-B2F5-045911EDD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04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8032B-0BD6-40BF-AA67-D8C400506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F6A074-023D-4B1C-BEB0-DA5D57774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26D609-49DF-43FA-B3AA-E0A07B1E8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32F73-87C8-4CC5-A224-E8A1B6CD6E8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F7AF50-0778-436E-AD73-CF3A59406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7FAF7E-E228-4CA8-9509-EA0AB3BE6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1911-4AFD-43CF-8DF1-F8F1A47AC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22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CC10400-5316-497E-9E44-729B66C94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71" y="953868"/>
            <a:ext cx="4040373" cy="333690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9145703-4DE6-4254-B872-84BD19703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744" y="3593805"/>
            <a:ext cx="7338058" cy="30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6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由美子 平山</dc:creator>
  <cp:lastModifiedBy>由美子 平山</cp:lastModifiedBy>
  <cp:revision>2</cp:revision>
  <dcterms:created xsi:type="dcterms:W3CDTF">2019-01-14T16:15:17Z</dcterms:created>
  <dcterms:modified xsi:type="dcterms:W3CDTF">2019-01-14T16:17:46Z</dcterms:modified>
</cp:coreProperties>
</file>