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4"/>
  </p:notesMasterIdLst>
  <p:sldIdLst>
    <p:sldId id="256" r:id="rId3"/>
  </p:sldIdLst>
  <p:sldSz cx="3600450" cy="5329238"/>
  <p:notesSz cx="6858000" cy="9144000"/>
  <p:defaultTextStyle>
    <a:defPPr>
      <a:defRPr lang="ja-JP"/>
    </a:defPPr>
    <a:lvl1pPr marL="0" algn="l" defTabSz="510235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1pPr>
    <a:lvl2pPr marL="255118" algn="l" defTabSz="510235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2pPr>
    <a:lvl3pPr marL="510235" algn="l" defTabSz="510235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3pPr>
    <a:lvl4pPr marL="765353" algn="l" defTabSz="510235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4pPr>
    <a:lvl5pPr marL="1020470" algn="l" defTabSz="510235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5pPr>
    <a:lvl6pPr marL="1275588" algn="l" defTabSz="510235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6pPr>
    <a:lvl7pPr marL="1530706" algn="l" defTabSz="510235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7pPr>
    <a:lvl8pPr marL="1785823" algn="l" defTabSz="510235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8pPr>
    <a:lvl9pPr marL="2040941" algn="l" defTabSz="510235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79">
          <p15:clr>
            <a:srgbClr val="A4A3A4"/>
          </p15:clr>
        </p15:guide>
        <p15:guide id="2" pos="113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>
      <p:cViewPr varScale="1">
        <p:scale>
          <a:sx n="57" d="100"/>
          <a:sy n="57" d="100"/>
        </p:scale>
        <p:origin x="1902" y="66"/>
      </p:cViewPr>
      <p:guideLst>
        <p:guide orient="horz" pos="1679"/>
        <p:guide pos="113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7400E9-0B75-4C02-9BAF-F46194C1F0A7}" type="datetimeFigureOut">
              <a:rPr kumimoji="1" lang="ja-JP" altLang="en-US" smtClean="0"/>
              <a:pPr/>
              <a:t>2019/1/2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270125" y="685800"/>
            <a:ext cx="2317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904B-B32F-42C9-B03B-EA36297A836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3904B-B32F-42C9-B03B-EA36297A8363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70034" y="1655519"/>
            <a:ext cx="3060383" cy="114233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40068" y="3019902"/>
            <a:ext cx="2520315" cy="13619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51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0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65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04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75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30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85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409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F23F-DC14-4F88-AA46-A79D6C2E401C}" type="datetimeFigureOut">
              <a:rPr kumimoji="1" lang="ja-JP" altLang="en-US" smtClean="0"/>
              <a:pPr/>
              <a:t>2019/1/2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3695-A777-4123-BE18-58D941A031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F23F-DC14-4F88-AA46-A79D6C2E401C}" type="datetimeFigureOut">
              <a:rPr kumimoji="1" lang="ja-JP" altLang="en-US" smtClean="0"/>
              <a:pPr/>
              <a:t>2019/1/2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3695-A777-4123-BE18-58D941A031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957745" y="284967"/>
            <a:ext cx="607576" cy="606200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35017" y="284967"/>
            <a:ext cx="1762721" cy="606200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F23F-DC14-4F88-AA46-A79D6C2E401C}" type="datetimeFigureOut">
              <a:rPr kumimoji="1" lang="ja-JP" altLang="en-US" smtClean="0"/>
              <a:pPr/>
              <a:t>2019/1/2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3695-A777-4123-BE18-58D941A031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F23F-DC14-4F88-AA46-A79D6C2E401C}" type="datetimeFigureOut">
              <a:rPr kumimoji="1" lang="ja-JP" altLang="en-US" smtClean="0"/>
              <a:pPr/>
              <a:t>2019/1/2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3695-A777-4123-BE18-58D941A031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4411" y="3424529"/>
            <a:ext cx="3060383" cy="1058446"/>
          </a:xfrm>
        </p:spPr>
        <p:txBody>
          <a:bodyPr anchor="t"/>
          <a:lstStyle>
            <a:lvl1pPr algn="l">
              <a:defRPr sz="22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84411" y="2258759"/>
            <a:ext cx="3060383" cy="1165770"/>
          </a:xfrm>
        </p:spPr>
        <p:txBody>
          <a:bodyPr anchor="b"/>
          <a:lstStyle>
            <a:lvl1pPr marL="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1pPr>
            <a:lvl2pPr marL="255118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 marL="5102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65353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2047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275588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530706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785823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040941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F23F-DC14-4F88-AA46-A79D6C2E401C}" type="datetimeFigureOut">
              <a:rPr kumimoji="1" lang="ja-JP" altLang="en-US" smtClean="0"/>
              <a:pPr/>
              <a:t>2019/1/2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3695-A777-4123-BE18-58D941A031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35017" y="1657985"/>
            <a:ext cx="1185148" cy="4688990"/>
          </a:xfrm>
        </p:spPr>
        <p:txBody>
          <a:bodyPr/>
          <a:lstStyle>
            <a:lvl1pPr>
              <a:defRPr sz="16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1380173" y="1657985"/>
            <a:ext cx="1185148" cy="4688990"/>
          </a:xfrm>
        </p:spPr>
        <p:txBody>
          <a:bodyPr/>
          <a:lstStyle>
            <a:lvl1pPr>
              <a:defRPr sz="16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F23F-DC14-4F88-AA46-A79D6C2E401C}" type="datetimeFigureOut">
              <a:rPr kumimoji="1" lang="ja-JP" altLang="en-US" smtClean="0"/>
              <a:pPr/>
              <a:t>2019/1/2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3695-A777-4123-BE18-58D941A031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0023" y="213417"/>
            <a:ext cx="3240405" cy="888206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80023" y="1192911"/>
            <a:ext cx="1590824" cy="497148"/>
          </a:xfrm>
        </p:spPr>
        <p:txBody>
          <a:bodyPr anchor="b"/>
          <a:lstStyle>
            <a:lvl1pPr marL="0" indent="0">
              <a:buNone/>
              <a:defRPr sz="1300" b="1"/>
            </a:lvl1pPr>
            <a:lvl2pPr marL="255118" indent="0">
              <a:buNone/>
              <a:defRPr sz="1100" b="1"/>
            </a:lvl2pPr>
            <a:lvl3pPr marL="510235" indent="0">
              <a:buNone/>
              <a:defRPr sz="1000" b="1"/>
            </a:lvl3pPr>
            <a:lvl4pPr marL="765353" indent="0">
              <a:buNone/>
              <a:defRPr sz="900" b="1"/>
            </a:lvl4pPr>
            <a:lvl5pPr marL="1020470" indent="0">
              <a:buNone/>
              <a:defRPr sz="900" b="1"/>
            </a:lvl5pPr>
            <a:lvl6pPr marL="1275588" indent="0">
              <a:buNone/>
              <a:defRPr sz="900" b="1"/>
            </a:lvl6pPr>
            <a:lvl7pPr marL="1530706" indent="0">
              <a:buNone/>
              <a:defRPr sz="900" b="1"/>
            </a:lvl7pPr>
            <a:lvl8pPr marL="1785823" indent="0">
              <a:buNone/>
              <a:defRPr sz="900" b="1"/>
            </a:lvl8pPr>
            <a:lvl9pPr marL="2040941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180023" y="1690059"/>
            <a:ext cx="1590824" cy="3070480"/>
          </a:xfrm>
        </p:spPr>
        <p:txBody>
          <a:bodyPr/>
          <a:lstStyle>
            <a:lvl1pPr>
              <a:defRPr sz="13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1828979" y="1192911"/>
            <a:ext cx="1591449" cy="497148"/>
          </a:xfrm>
        </p:spPr>
        <p:txBody>
          <a:bodyPr anchor="b"/>
          <a:lstStyle>
            <a:lvl1pPr marL="0" indent="0">
              <a:buNone/>
              <a:defRPr sz="1300" b="1"/>
            </a:lvl1pPr>
            <a:lvl2pPr marL="255118" indent="0">
              <a:buNone/>
              <a:defRPr sz="1100" b="1"/>
            </a:lvl2pPr>
            <a:lvl3pPr marL="510235" indent="0">
              <a:buNone/>
              <a:defRPr sz="1000" b="1"/>
            </a:lvl3pPr>
            <a:lvl4pPr marL="765353" indent="0">
              <a:buNone/>
              <a:defRPr sz="900" b="1"/>
            </a:lvl4pPr>
            <a:lvl5pPr marL="1020470" indent="0">
              <a:buNone/>
              <a:defRPr sz="900" b="1"/>
            </a:lvl5pPr>
            <a:lvl6pPr marL="1275588" indent="0">
              <a:buNone/>
              <a:defRPr sz="900" b="1"/>
            </a:lvl6pPr>
            <a:lvl7pPr marL="1530706" indent="0">
              <a:buNone/>
              <a:defRPr sz="900" b="1"/>
            </a:lvl7pPr>
            <a:lvl8pPr marL="1785823" indent="0">
              <a:buNone/>
              <a:defRPr sz="900" b="1"/>
            </a:lvl8pPr>
            <a:lvl9pPr marL="2040941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1828979" y="1690059"/>
            <a:ext cx="1591449" cy="3070480"/>
          </a:xfrm>
        </p:spPr>
        <p:txBody>
          <a:bodyPr/>
          <a:lstStyle>
            <a:lvl1pPr>
              <a:defRPr sz="13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F23F-DC14-4F88-AA46-A79D6C2E401C}" type="datetimeFigureOut">
              <a:rPr kumimoji="1" lang="ja-JP" altLang="en-US" smtClean="0"/>
              <a:pPr/>
              <a:t>2019/1/2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3695-A777-4123-BE18-58D941A031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F23F-DC14-4F88-AA46-A79D6C2E401C}" type="datetimeFigureOut">
              <a:rPr kumimoji="1" lang="ja-JP" altLang="en-US" smtClean="0"/>
              <a:pPr/>
              <a:t>2019/1/2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3695-A777-4123-BE18-58D941A031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F23F-DC14-4F88-AA46-A79D6C2E401C}" type="datetimeFigureOut">
              <a:rPr kumimoji="1" lang="ja-JP" altLang="en-US" smtClean="0"/>
              <a:pPr/>
              <a:t>2019/1/2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3695-A777-4123-BE18-58D941A031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0023" y="212183"/>
            <a:ext cx="1184523" cy="903010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407676" y="212183"/>
            <a:ext cx="2012752" cy="454835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80023" y="1115193"/>
            <a:ext cx="1184523" cy="3645347"/>
          </a:xfrm>
        </p:spPr>
        <p:txBody>
          <a:bodyPr/>
          <a:lstStyle>
            <a:lvl1pPr marL="0" indent="0">
              <a:buNone/>
              <a:defRPr sz="800"/>
            </a:lvl1pPr>
            <a:lvl2pPr marL="255118" indent="0">
              <a:buNone/>
              <a:defRPr sz="700"/>
            </a:lvl2pPr>
            <a:lvl3pPr marL="510235" indent="0">
              <a:buNone/>
              <a:defRPr sz="600"/>
            </a:lvl3pPr>
            <a:lvl4pPr marL="765353" indent="0">
              <a:buNone/>
              <a:defRPr sz="500"/>
            </a:lvl4pPr>
            <a:lvl5pPr marL="1020470" indent="0">
              <a:buNone/>
              <a:defRPr sz="500"/>
            </a:lvl5pPr>
            <a:lvl6pPr marL="1275588" indent="0">
              <a:buNone/>
              <a:defRPr sz="500"/>
            </a:lvl6pPr>
            <a:lvl7pPr marL="1530706" indent="0">
              <a:buNone/>
              <a:defRPr sz="500"/>
            </a:lvl7pPr>
            <a:lvl8pPr marL="1785823" indent="0">
              <a:buNone/>
              <a:defRPr sz="500"/>
            </a:lvl8pPr>
            <a:lvl9pPr marL="2040941" indent="0">
              <a:buNone/>
              <a:defRPr sz="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F23F-DC14-4F88-AA46-A79D6C2E401C}" type="datetimeFigureOut">
              <a:rPr kumimoji="1" lang="ja-JP" altLang="en-US" smtClean="0"/>
              <a:pPr/>
              <a:t>2019/1/2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3695-A777-4123-BE18-58D941A031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5713" y="3730467"/>
            <a:ext cx="2160270" cy="440403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705713" y="476177"/>
            <a:ext cx="2160270" cy="3197543"/>
          </a:xfrm>
        </p:spPr>
        <p:txBody>
          <a:bodyPr/>
          <a:lstStyle>
            <a:lvl1pPr marL="0" indent="0">
              <a:buNone/>
              <a:defRPr sz="1800"/>
            </a:lvl1pPr>
            <a:lvl2pPr marL="255118" indent="0">
              <a:buNone/>
              <a:defRPr sz="1600"/>
            </a:lvl2pPr>
            <a:lvl3pPr marL="510235" indent="0">
              <a:buNone/>
              <a:defRPr sz="1300"/>
            </a:lvl3pPr>
            <a:lvl4pPr marL="765353" indent="0">
              <a:buNone/>
              <a:defRPr sz="1100"/>
            </a:lvl4pPr>
            <a:lvl5pPr marL="1020470" indent="0">
              <a:buNone/>
              <a:defRPr sz="1100"/>
            </a:lvl5pPr>
            <a:lvl6pPr marL="1275588" indent="0">
              <a:buNone/>
              <a:defRPr sz="1100"/>
            </a:lvl6pPr>
            <a:lvl7pPr marL="1530706" indent="0">
              <a:buNone/>
              <a:defRPr sz="1100"/>
            </a:lvl7pPr>
            <a:lvl8pPr marL="1785823" indent="0">
              <a:buNone/>
              <a:defRPr sz="1100"/>
            </a:lvl8pPr>
            <a:lvl9pPr marL="2040941" indent="0">
              <a:buNone/>
              <a:defRPr sz="11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705713" y="4170870"/>
            <a:ext cx="2160270" cy="625445"/>
          </a:xfrm>
        </p:spPr>
        <p:txBody>
          <a:bodyPr/>
          <a:lstStyle>
            <a:lvl1pPr marL="0" indent="0">
              <a:buNone/>
              <a:defRPr sz="800"/>
            </a:lvl1pPr>
            <a:lvl2pPr marL="255118" indent="0">
              <a:buNone/>
              <a:defRPr sz="700"/>
            </a:lvl2pPr>
            <a:lvl3pPr marL="510235" indent="0">
              <a:buNone/>
              <a:defRPr sz="600"/>
            </a:lvl3pPr>
            <a:lvl4pPr marL="765353" indent="0">
              <a:buNone/>
              <a:defRPr sz="500"/>
            </a:lvl4pPr>
            <a:lvl5pPr marL="1020470" indent="0">
              <a:buNone/>
              <a:defRPr sz="500"/>
            </a:lvl5pPr>
            <a:lvl6pPr marL="1275588" indent="0">
              <a:buNone/>
              <a:defRPr sz="500"/>
            </a:lvl6pPr>
            <a:lvl7pPr marL="1530706" indent="0">
              <a:buNone/>
              <a:defRPr sz="500"/>
            </a:lvl7pPr>
            <a:lvl8pPr marL="1785823" indent="0">
              <a:buNone/>
              <a:defRPr sz="500"/>
            </a:lvl8pPr>
            <a:lvl9pPr marL="2040941" indent="0">
              <a:buNone/>
              <a:defRPr sz="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F23F-DC14-4F88-AA46-A79D6C2E401C}" type="datetimeFigureOut">
              <a:rPr kumimoji="1" lang="ja-JP" altLang="en-US" smtClean="0"/>
              <a:pPr/>
              <a:t>2019/1/2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3695-A777-4123-BE18-58D941A031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180023" y="213417"/>
            <a:ext cx="3240405" cy="888206"/>
          </a:xfrm>
          <a:prstGeom prst="rect">
            <a:avLst/>
          </a:prstGeom>
        </p:spPr>
        <p:txBody>
          <a:bodyPr vert="horz" lIns="51024" tIns="25512" rIns="51024" bIns="25512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80023" y="1243490"/>
            <a:ext cx="3240405" cy="3517051"/>
          </a:xfrm>
          <a:prstGeom prst="rect">
            <a:avLst/>
          </a:prstGeom>
        </p:spPr>
        <p:txBody>
          <a:bodyPr vert="horz" lIns="51024" tIns="25512" rIns="51024" bIns="25512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80023" y="4939415"/>
            <a:ext cx="840105" cy="283732"/>
          </a:xfrm>
          <a:prstGeom prst="rect">
            <a:avLst/>
          </a:prstGeom>
        </p:spPr>
        <p:txBody>
          <a:bodyPr vert="horz" lIns="51024" tIns="25512" rIns="51024" bIns="25512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5F23F-DC14-4F88-AA46-A79D6C2E401C}" type="datetimeFigureOut">
              <a:rPr kumimoji="1" lang="ja-JP" altLang="en-US" smtClean="0"/>
              <a:pPr/>
              <a:t>2019/1/2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1230154" y="4939415"/>
            <a:ext cx="1140143" cy="283732"/>
          </a:xfrm>
          <a:prstGeom prst="rect">
            <a:avLst/>
          </a:prstGeom>
        </p:spPr>
        <p:txBody>
          <a:bodyPr vert="horz" lIns="51024" tIns="25512" rIns="51024" bIns="25512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580323" y="4939415"/>
            <a:ext cx="840105" cy="283732"/>
          </a:xfrm>
          <a:prstGeom prst="rect">
            <a:avLst/>
          </a:prstGeom>
        </p:spPr>
        <p:txBody>
          <a:bodyPr vert="horz" lIns="51024" tIns="25512" rIns="51024" bIns="25512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E3695-A777-4123-BE18-58D941A031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0235" rtl="0" eaLnBrk="1" latinLnBrk="0" hangingPunct="1">
        <a:spcBef>
          <a:spcPct val="0"/>
        </a:spcBef>
        <a:buNone/>
        <a:defRPr kumimoji="1" sz="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338" indent="-191338" algn="l" defTabSz="510235" rtl="0" eaLnBrk="1" latinLnBrk="0" hangingPunct="1">
        <a:spcBef>
          <a:spcPct val="20000"/>
        </a:spcBef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4566" indent="-159449" algn="l" defTabSz="510235" rtl="0" eaLnBrk="1" latinLnBrk="0" hangingPunct="1">
        <a:spcBef>
          <a:spcPct val="20000"/>
        </a:spcBef>
        <a:buFont typeface="Arial" pitchFamily="34" charset="0"/>
        <a:buChar char="–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37794" indent="-127559" algn="l" defTabSz="510235" rtl="0" eaLnBrk="1" latinLnBrk="0" hangingPunct="1">
        <a:spcBef>
          <a:spcPct val="20000"/>
        </a:spcBef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892912" indent="-127559" algn="l" defTabSz="510235" rtl="0" eaLnBrk="1" latinLnBrk="0" hangingPunct="1">
        <a:spcBef>
          <a:spcPct val="20000"/>
        </a:spcBef>
        <a:buFont typeface="Arial" pitchFamily="34" charset="0"/>
        <a:buChar char="–"/>
        <a:defRPr kumimoji="1"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48029" indent="-127559" algn="l" defTabSz="510235" rtl="0" eaLnBrk="1" latinLnBrk="0" hangingPunct="1">
        <a:spcBef>
          <a:spcPct val="20000"/>
        </a:spcBef>
        <a:buFont typeface="Arial" pitchFamily="34" charset="0"/>
        <a:buChar char="»"/>
        <a:defRPr kumimoji="1"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03147" indent="-127559" algn="l" defTabSz="510235" rtl="0" eaLnBrk="1" latinLnBrk="0" hangingPunct="1">
        <a:spcBef>
          <a:spcPct val="20000"/>
        </a:spcBef>
        <a:buFont typeface="Arial" pitchFamily="34" charset="0"/>
        <a:buChar char="•"/>
        <a:defRPr kumimoji="1"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58264" indent="-127559" algn="l" defTabSz="510235" rtl="0" eaLnBrk="1" latinLnBrk="0" hangingPunct="1">
        <a:spcBef>
          <a:spcPct val="20000"/>
        </a:spcBef>
        <a:buFont typeface="Arial" pitchFamily="34" charset="0"/>
        <a:buChar char="•"/>
        <a:defRPr kumimoji="1"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13382" indent="-127559" algn="l" defTabSz="510235" rtl="0" eaLnBrk="1" latinLnBrk="0" hangingPunct="1">
        <a:spcBef>
          <a:spcPct val="20000"/>
        </a:spcBef>
        <a:buFont typeface="Arial" pitchFamily="34" charset="0"/>
        <a:buChar char="•"/>
        <a:defRPr kumimoji="1"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68500" indent="-127559" algn="l" defTabSz="510235" rtl="0" eaLnBrk="1" latinLnBrk="0" hangingPunct="1">
        <a:spcBef>
          <a:spcPct val="20000"/>
        </a:spcBef>
        <a:buFont typeface="Arial" pitchFamily="34" charset="0"/>
        <a:buChar char="•"/>
        <a:defRPr kumimoji="1"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0235" rtl="0" eaLnBrk="1" latinLnBrk="0" hangingPunct="1"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5118" algn="l" defTabSz="510235" rtl="0" eaLnBrk="1" latinLnBrk="0" hangingPunct="1"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510235" algn="l" defTabSz="510235" rtl="0" eaLnBrk="1" latinLnBrk="0" hangingPunct="1"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65353" algn="l" defTabSz="510235" rtl="0" eaLnBrk="1" latinLnBrk="0" hangingPunct="1"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20470" algn="l" defTabSz="510235" rtl="0" eaLnBrk="1" latinLnBrk="0" hangingPunct="1"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75588" algn="l" defTabSz="510235" rtl="0" eaLnBrk="1" latinLnBrk="0" hangingPunct="1"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30706" algn="l" defTabSz="510235" rtl="0" eaLnBrk="1" latinLnBrk="0" hangingPunct="1"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85823" algn="l" defTabSz="510235" rtl="0" eaLnBrk="1" latinLnBrk="0" hangingPunct="1"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40941" algn="l" defTabSz="510235" rtl="0" eaLnBrk="1" latinLnBrk="0" hangingPunct="1"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2A1415EA-3BF5-437C-A1AD-A6EC14FA0B0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200" b="61200" l="7692" r="8520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4213" b="38009"/>
          <a:stretch/>
        </p:blipFill>
        <p:spPr>
          <a:xfrm>
            <a:off x="-432023" y="1000775"/>
            <a:ext cx="3168352" cy="411211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nenga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CE3EB83-56ED-418B-84CB-3DBBDE61B7B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年賀状</Template>
  <TotalTime>0</TotalTime>
  <Words>1</Words>
  <Application>Microsoft Office PowerPoint</Application>
  <PresentationFormat>ユーザー設定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nengaC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2019-01-02T03:46:10Z</dcterms:created>
  <dcterms:modified xsi:type="dcterms:W3CDTF">2019-01-02T03:49:20Z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TC102866569990</vt:lpwstr>
  </property>
</Properties>
</file>